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58" r:id="rId4"/>
    <p:sldId id="257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1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8A1AF-E719-4E53-9932-0822730BE42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315B-041B-4B71-BA2A-46A4DAE682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707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315B-041B-4B71-BA2A-46A4DAE682E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4368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5CA3F-48CD-3D94-BF85-9635C1EF7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2C62FCB-B026-AB53-1510-30B56D9BD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2E3D2A-FE49-2A2E-ABBC-4EE597AA7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C6C528-4784-23AA-D279-E0B51583C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F9550A8-8B1A-F55B-71EE-58C4B4631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221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DDDDCE-EA35-12AA-F5EB-6F6C3C712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EBF133-C3CA-C622-06E9-E828C1F28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281548-2F9F-38EE-BBE5-BF3EBEC4A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949244-9BDA-DDF5-70F8-145F6C74F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DEF494-C99F-68E6-51C4-43BE6541B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68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00B114-139E-8870-F6B6-CDEFAEDDF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64D013-786D-D763-15DC-20D230A6A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FB0A59-4A63-F22C-D541-594AFFAF1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4FE18C-8C46-440D-ED13-2ADDF113C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60B570-FB9C-4003-1723-B2A7B9B5B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950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D0CCFE-6744-E1C9-2F29-20351B831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4C8C06-911C-7724-DAA8-43A3436EA9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FABF5B-5511-4358-13D0-01D1CEA6D1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3F2AFC-38B2-2537-9AAE-D5B2E2F26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7B6E6C-79CD-CF5E-BC81-79CAD5735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42FA31-6287-6F57-E979-3C523DE15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046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F08232-69E0-CA61-68AE-5D21F0327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79618E-4A8B-B581-06FD-6A14BE2D6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BCDFE9-C562-30EF-903A-AEAB5B285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5624F15-916B-BC22-1504-E65C14F420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606FDCC-3D8F-1825-2BD5-77F6C46251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20C85B-E83D-F90B-C54C-1FA08521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89848C9-F86A-8CD5-8C8E-E68C04A25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69E24BE-672F-05FA-D63C-14747D8F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818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785325-8616-EE55-AD2E-D5176818B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D259794-B236-5065-778B-81A3952AE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3320D54-351A-CC99-9FC6-79E58852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B1FBBF7-4858-FBA2-B8FD-D76B0D3F6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5747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BEF9929-D592-1F5A-EDCC-5FD0761B3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F6D623-3E35-1FFD-0222-C9A6251C3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6C8A86-3D09-51E6-7E74-21D2DC147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480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B776A3-D1BC-1143-EA45-D92C1C651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4D4694-3724-9439-29FE-90508B7B6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88CB03-95ED-BEED-056C-811655711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342882-8C73-83A7-4D55-9957DAD1F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F3ABBE-5EF3-BFBE-8737-88282F086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24CA3F-CABA-6BC5-BCAF-42B04F08E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7645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697DC1-0F7D-5FAB-44D4-0798D35C2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0DC5ABB-D1B9-684A-0ED0-FE72141BD0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3EAF97E-1C8C-2A11-2BFB-6F723E116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0413E9-30A7-D14F-9C94-0C70B960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D21DDE-8CD0-C5A6-907F-92271421B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591D4F-B7AE-17AF-5F0F-4325EB9DD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815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5B6E27-89C9-5332-0DDA-40458E811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F8D7FA5-21A0-A432-DA8A-CB0398E39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654CB8-A97E-08B7-E6BC-BD7003956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8F5CA6-D749-53A7-2EF4-B65458429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D8E33D-349B-B203-A9CD-4536918A7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33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27B8BFB-48CE-C261-54D4-2B6B073728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AB77A8-CC35-642E-9869-E31A099B62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67030D3-1DBF-93F8-D0B4-9A1DA688D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B3D34B-9B5B-F74D-3314-E616CF95C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C4B711-19D5-CD67-5781-8D39C736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55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A6EBD7-F445-7F3C-BD4C-7B9A9D381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309A3D-23EA-C9C7-09F9-C33BD77CE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8B0B7D-4413-1A87-097A-B6C8EB5EA4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968B0E-D7E9-4480-9CBC-9408913A30FE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4B565C-C535-2E10-32BC-07EC3D66C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C3FC72C-663C-D472-DA85-DE848659E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8C6DDA-7B11-47E2-AA1F-6808D0EF4D5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1599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pxhere.com/fr/photo/927457" TargetMode="External"/><Relationship Id="rId3" Type="http://schemas.openxmlformats.org/officeDocument/2006/relationships/hyperlink" Target="https://commons.wikimedia.org/wiki/File:Avion_Express_Airbus_A320_LY-VEY_(6705403435)_(2).jpg" TargetMode="Externa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s://pxhere.com/es/photo/488994" TargetMode="External"/><Relationship Id="rId5" Type="http://schemas.openxmlformats.org/officeDocument/2006/relationships/image" Target="../media/image1.jpg"/><Relationship Id="rId4" Type="http://schemas.openxmlformats.org/officeDocument/2006/relationships/hyperlink" Target="https://creativecommons.org/licenses/by-sa/3.0/" TargetMode="External"/><Relationship Id="rId9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AbHLB5qdre0?feature=oembed" TargetMode="Externa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3EEC0B-71D9-9532-9DC6-16E8F14070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Voici un exemple de PPT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768A67-A76F-D655-17EF-FB96060288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Démonstration par Olivier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312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AF82C-22F3-717F-B7C2-CFE95FF65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Des animations accessibles au « clic »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75226F-2B50-12D4-2CC6-26692C1AD197}"/>
              </a:ext>
            </a:extLst>
          </p:cNvPr>
          <p:cNvSpPr txBox="1"/>
          <p:nvPr/>
        </p:nvSpPr>
        <p:spPr>
          <a:xfrm>
            <a:off x="2832973" y="6176963"/>
            <a:ext cx="65260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3" tooltip="https://commons.wikimedia.org/wiki/File:Avion_Express_Airbus_A320_LY-VEY_(6705403435)_(2).jpg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4" tooltip="https://creativecommons.org/licenses/by-sa/3.0/"/>
              </a:rPr>
              <a:t>CC BY-SA</a:t>
            </a:r>
            <a:endParaRPr lang="fr-FR" sz="900"/>
          </a:p>
        </p:txBody>
      </p:sp>
      <p:pic>
        <p:nvPicPr>
          <p:cNvPr id="8" name="Image 7" descr="Une image contenant transport, ciel, avion, plein air&#10;&#10;Le contenu généré par l’IA peut être incorrect.">
            <a:extLst>
              <a:ext uri="{FF2B5EF4-FFF2-40B4-BE49-F238E27FC236}">
                <a16:creationId xmlns:a16="http://schemas.microsoft.com/office/drawing/2014/main" id="{927D7E56-3544-C9C1-154A-A90CF5CCA5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960294" y="1634688"/>
            <a:ext cx="4797466" cy="3530603"/>
          </a:xfrm>
          <a:prstGeom prst="rect">
            <a:avLst/>
          </a:prstGeom>
        </p:spPr>
      </p:pic>
      <p:pic>
        <p:nvPicPr>
          <p:cNvPr id="13" name="Image 12" descr="Une image contenant transport, avion, plein air, Transport aérien&#10;&#10;Le contenu généré par l’IA peut être incorrect.">
            <a:extLst>
              <a:ext uri="{FF2B5EF4-FFF2-40B4-BE49-F238E27FC236}">
                <a16:creationId xmlns:a16="http://schemas.microsoft.com/office/drawing/2014/main" id="{927A2193-BE39-D9FC-D29F-8D3C756A1F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42901" y="1634687"/>
            <a:ext cx="6272011" cy="3530603"/>
          </a:xfrm>
          <a:prstGeom prst="rect">
            <a:avLst/>
          </a:prstGeom>
        </p:spPr>
      </p:pic>
      <p:pic>
        <p:nvPicPr>
          <p:cNvPr id="5" name="Espace réservé du contenu 4" descr="Une image contenant avion, transport, ciel, plein air&#10;&#10;Le contenu généré par l’IA peut être incorrect.">
            <a:extLst>
              <a:ext uri="{FF2B5EF4-FFF2-40B4-BE49-F238E27FC236}">
                <a16:creationId xmlns:a16="http://schemas.microsoft.com/office/drawing/2014/main" id="{6C2470F1-E1B0-0E76-26EA-C1293B3F1A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334575" y="1545578"/>
            <a:ext cx="7522849" cy="501596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87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A6E64D-3EA8-E3AB-095E-9EE5D24F0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vidéo (faite par une téléphone…)</a:t>
            </a:r>
          </a:p>
        </p:txBody>
      </p:sp>
      <p:pic>
        <p:nvPicPr>
          <p:cNvPr id="4" name="Maçonnerie ; La technique parfaite pour poser des parpaings (1920p_30fps_H264-128kbit_AAC)">
            <a:hlinkClick r:id="" action="ppaction://media"/>
            <a:extLst>
              <a:ext uri="{FF2B5EF4-FFF2-40B4-BE49-F238E27FC236}">
                <a16:creationId xmlns:a16="http://schemas.microsoft.com/office/drawing/2014/main" id="{A326A32B-DAD7-7E7F-DA16-69AD2590BD97}"/>
              </a:ext>
            </a:extLst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70331" y="1690688"/>
            <a:ext cx="2710200" cy="4817548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905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46C8D9-2FB2-B986-5CAD-3DE526ABB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vidéo sur </a:t>
            </a:r>
            <a:r>
              <a:rPr lang="fr-FR" dirty="0" err="1"/>
              <a:t>Youtube</a:t>
            </a:r>
            <a:endParaRPr lang="fr-FR" dirty="0"/>
          </a:p>
        </p:txBody>
      </p:sp>
      <p:pic>
        <p:nvPicPr>
          <p:cNvPr id="4" name="Média en ligne 3" title="Michel - Médecins de Nuit - Episode 1">
            <a:hlinkClick r:id="" action="ppaction://media"/>
            <a:extLst>
              <a:ext uri="{FF2B5EF4-FFF2-40B4-BE49-F238E27FC236}">
                <a16:creationId xmlns:a16="http://schemas.microsoft.com/office/drawing/2014/main" id="{BCACB826-BF8C-D9A8-DA81-F525F099B615}"/>
              </a:ext>
            </a:extLst>
          </p:cNvPr>
          <p:cNvPicPr>
            <a:picLocks noGrp="1" noRot="1" noChangeAspect="1"/>
          </p:cNvPicPr>
          <p:nvPr>
            <p:ph idx="1"/>
            <a:videoFile r:link="rId2"/>
          </p:nvPr>
        </p:nvPicPr>
        <p:blipFill>
          <a:blip r:embed="rId4"/>
          <a:stretch>
            <a:fillRect/>
          </a:stretch>
        </p:blipFill>
        <p:spPr>
          <a:xfrm>
            <a:off x="2244725" y="1825625"/>
            <a:ext cx="7700963" cy="43513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86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D053C7-C9F1-A536-3012-1B0B80DD9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47852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Concrètement :</a:t>
            </a:r>
            <a:br>
              <a:rPr lang="fr-FR" dirty="0"/>
            </a:br>
            <a:br>
              <a:rPr lang="fr-FR" dirty="0"/>
            </a:br>
            <a:r>
              <a:rPr lang="fr-FR" dirty="0"/>
              <a:t>Le type SCORM permet de garder toutes animations du PPT !</a:t>
            </a:r>
            <a:br>
              <a:rPr lang="fr-FR" dirty="0"/>
            </a:br>
            <a:r>
              <a:rPr lang="fr-FR" dirty="0"/>
              <a:t>(et c’est plus sécurisé qu’un PDF)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00705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9E74F4ED-866D-4E00-A99D-72438B178213}:2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5752F303-E052-49EA-A170-8C8A8A86CDCB}:25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845E7E84-1868-4A84-B8C8-91158E8BD053}:25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89D3E1E-CE78-4B8D-A141-2FF3A75CD8B5}:2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SLIDE_UID" val="{D43A99A7-7F31-4191-8624-2538D8CC3BB5}:260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Grand écran</PresentationFormat>
  <Paragraphs>8</Paragraphs>
  <Slides>5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Thème Office</vt:lpstr>
      <vt:lpstr>Voici un exemple de PPT</vt:lpstr>
      <vt:lpstr>Des animations accessibles au « clic »</vt:lpstr>
      <vt:lpstr>Une vidéo (faite par une téléphone…)</vt:lpstr>
      <vt:lpstr>Une vidéo sur Youtube</vt:lpstr>
      <vt:lpstr>Concrètement :  Le type SCORM permet de garder toutes animations du PPT ! (et c’est plus sécurisé qu’un PDF)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Droopy</dc:creator>
  <cp:lastModifiedBy>Droopy</cp:lastModifiedBy>
  <cp:revision>2</cp:revision>
  <dcterms:created xsi:type="dcterms:W3CDTF">2026-09-28T20:37:49Z</dcterms:created>
  <dcterms:modified xsi:type="dcterms:W3CDTF">2026-09-28T20:38:45Z</dcterms:modified>
</cp:coreProperties>
</file>